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076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473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56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47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634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831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229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69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853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596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478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A9F4-C340-425A-9104-498E1A5CD094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34E3-FAF3-46C9-89AC-2CA42839D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27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749570"/>
            <a:ext cx="2088232" cy="70788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4000" dirty="0" smtClean="0"/>
              <a:t>מגורים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80212" y="1340768"/>
            <a:ext cx="115212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צל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056276" y="2558786"/>
            <a:ext cx="151216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חימום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714774" y="3866564"/>
            <a:ext cx="18002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חשמל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214997" y="4987490"/>
            <a:ext cx="140415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מים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1469105"/>
            <a:ext cx="129614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פרטיות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1467125" y="1156102"/>
            <a:ext cx="12241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מחסן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6425" y="2386608"/>
            <a:ext cx="144016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שירותים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4380" y="3990747"/>
            <a:ext cx="13681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מקלחות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6505" y="4851437"/>
            <a:ext cx="144016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מטבח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44764" y="4759104"/>
            <a:ext cx="1296144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/>
              <a:t>מרחב התכנסות משותף</a:t>
            </a:r>
            <a:endParaRPr lang="he-IL" dirty="0"/>
          </a:p>
        </p:txBody>
      </p:sp>
      <p:cxnSp>
        <p:nvCxnSpPr>
          <p:cNvPr id="14" name="מחבר חץ ישר 13"/>
          <p:cNvCxnSpPr/>
          <p:nvPr/>
        </p:nvCxnSpPr>
        <p:spPr>
          <a:xfrm flipV="1">
            <a:off x="4824028" y="1988840"/>
            <a:ext cx="0" cy="671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 flipV="1">
            <a:off x="5661121" y="1838437"/>
            <a:ext cx="738350" cy="720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>
            <a:off x="5868144" y="3501008"/>
            <a:ext cx="43204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>
            <a:off x="5436096" y="3593341"/>
            <a:ext cx="648072" cy="915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>
            <a:off x="4644008" y="3593341"/>
            <a:ext cx="0" cy="915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 flipH="1">
            <a:off x="3491880" y="3593341"/>
            <a:ext cx="792088" cy="1059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 flipH="1">
            <a:off x="3124194" y="3662347"/>
            <a:ext cx="504056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 flipH="1" flipV="1">
            <a:off x="2771800" y="2660422"/>
            <a:ext cx="877832" cy="267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 flipH="1" flipV="1">
            <a:off x="2972532" y="1653771"/>
            <a:ext cx="1023404" cy="91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/>
          <p:cNvCxnSpPr/>
          <p:nvPr/>
        </p:nvCxnSpPr>
        <p:spPr>
          <a:xfrm flipV="1">
            <a:off x="6084168" y="2743452"/>
            <a:ext cx="630606" cy="190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28295" y="194749"/>
            <a:ext cx="72908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גדר חיה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91818" y="194749"/>
            <a:ext cx="79208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עצים גבוהים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83117" y="6246604"/>
            <a:ext cx="73821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פתוח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85017" y="6274619"/>
            <a:ext cx="76461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סגור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44" name="מחבר חץ ישר 43"/>
          <p:cNvCxnSpPr/>
          <p:nvPr/>
        </p:nvCxnSpPr>
        <p:spPr>
          <a:xfrm flipV="1">
            <a:off x="4824028" y="9807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 flipV="1">
            <a:off x="7691818" y="980728"/>
            <a:ext cx="396044" cy="488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/>
          <p:nvPr/>
        </p:nvCxnSpPr>
        <p:spPr>
          <a:xfrm>
            <a:off x="5292080" y="5682434"/>
            <a:ext cx="369041" cy="410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חץ ישר 49"/>
          <p:cNvCxnSpPr/>
          <p:nvPr/>
        </p:nvCxnSpPr>
        <p:spPr>
          <a:xfrm flipH="1">
            <a:off x="3649632" y="5682434"/>
            <a:ext cx="346304" cy="410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416764" y="3103513"/>
            <a:ext cx="14045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בריכת שכשוך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55" name="מחבר חץ ישר 54"/>
          <p:cNvCxnSpPr/>
          <p:nvPr/>
        </p:nvCxnSpPr>
        <p:spPr>
          <a:xfrm flipH="1">
            <a:off x="2972532" y="3212976"/>
            <a:ext cx="677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6148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‫הצגה על המסך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הדס</dc:creator>
  <cp:lastModifiedBy>הדס</cp:lastModifiedBy>
  <cp:revision>1</cp:revision>
  <dcterms:created xsi:type="dcterms:W3CDTF">2013-01-20T13:18:58Z</dcterms:created>
  <dcterms:modified xsi:type="dcterms:W3CDTF">2013-01-20T13:24:24Z</dcterms:modified>
</cp:coreProperties>
</file>