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5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D6139-86B3-40BD-A97E-80210206F0C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8B6EE-84D6-46F6-83C4-C4CB1365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 rot="5400000">
            <a:off x="5775064" y="2225936"/>
            <a:ext cx="5544616" cy="1470025"/>
          </a:xfrm>
        </p:spPr>
        <p:txBody>
          <a:bodyPr>
            <a:normAutofit/>
          </a:bodyPr>
          <a:lstStyle/>
          <a:p>
            <a:r>
              <a:rPr lang="he-IL" sz="3800" b="1" dirty="0" smtClean="0">
                <a:solidFill>
                  <a:srgbClr val="76B531"/>
                </a:solidFill>
                <a:latin typeface="Guttman-Aharoni" pitchFamily="2" charset="-79"/>
                <a:cs typeface="Guttman-Aharoni" pitchFamily="2" charset="-79"/>
              </a:rPr>
              <a:t>פסטיבל אקולוגיה עירונית</a:t>
            </a:r>
            <a:endParaRPr lang="en-US" sz="3800" b="1" dirty="0">
              <a:solidFill>
                <a:srgbClr val="76B531"/>
              </a:solidFill>
              <a:cs typeface="Guttman-Aharoni" pitchFamily="2" charset="-79"/>
            </a:endParaRPr>
          </a:p>
        </p:txBody>
      </p:sp>
      <p:pic>
        <p:nvPicPr>
          <p:cNvPr id="4" name="תמונה 3" descr="tree-gr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-171400"/>
            <a:ext cx="7884368" cy="6264696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3312368" cy="4824536"/>
          </a:xfrm>
        </p:spPr>
        <p:txBody>
          <a:bodyPr>
            <a:noAutofit/>
          </a:bodyPr>
          <a:lstStyle/>
          <a:p>
            <a:pPr rtl="1"/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בימים 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– מתנסים בעבודה והקמה של פתרונות אקולוגיים עירוניים: מערכת </a:t>
            </a:r>
            <a:r>
              <a:rPr lang="he-IL" sz="1300" dirty="0" err="1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אקוופוניקה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, שירותי קומפוסט, </a:t>
            </a:r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בריכה אקולוגית, מרכז 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מיחזור שכונתי, </a:t>
            </a:r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בנייה</a:t>
            </a:r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 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מבוץ, </a:t>
            </a:r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הקמת </a:t>
            </a:r>
            <a:r>
              <a:rPr lang="he-IL" sz="1300" dirty="0" err="1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ביודיג'סטר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, רוקט </a:t>
            </a:r>
            <a:r>
              <a:rPr lang="he-IL" sz="1300" dirty="0" err="1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סטוב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, יער מאכל ועוד.</a:t>
            </a:r>
          </a:p>
          <a:p>
            <a:pPr rtl="1"/>
            <a:endParaRPr lang="he-IL" sz="1300" dirty="0" smtClean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  <a:p>
            <a:pPr rtl="1"/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ובערבים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: מגוון סדנאות על קיימות במרחב עירוני: חקלאות עירונית, כלכלה מקומית מקיימת, כסף מקומי, עבודה קהילתית, תקשורת מקרבת, חינוך, משמר חברתי, מוזיקה, אומנות וכל נושא אחר שתביאו אתכם</a:t>
            </a:r>
          </a:p>
          <a:p>
            <a:pPr rtl="1"/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לינה </a:t>
            </a:r>
            <a:r>
              <a:rPr lang="he-IL" sz="1300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במקום. כובע קסמים לכיסוי עלויות </a:t>
            </a:r>
            <a:r>
              <a:rPr lang="he-IL" sz="1300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ומזון. מתאים למשפחות ולקבוצות</a:t>
            </a:r>
            <a:endParaRPr lang="he-IL" sz="1300" dirty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  <a:p>
            <a:pPr rtl="1"/>
            <a:r>
              <a:rPr lang="he-IL" sz="1500" b="1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דרושים: כוח חלוץ </a:t>
            </a:r>
            <a:r>
              <a:rPr lang="he-IL" sz="15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לשבוע הקמת </a:t>
            </a:r>
            <a:r>
              <a:rPr lang="he-IL" sz="1500" b="1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מתחם הפסטיבל,מעבירי סדנאות, ראשי צוותים לעבודה, בשלנים, </a:t>
            </a:r>
            <a:r>
              <a:rPr lang="he-IL" sz="15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מארחים</a:t>
            </a:r>
          </a:p>
          <a:p>
            <a:pPr rtl="1"/>
            <a:endParaRPr lang="he-IL" sz="1300" dirty="0" smtClean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165304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שימרו את התאריך - חול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המועד סוכות – 22-26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לספטמבר</a:t>
            </a:r>
            <a:endParaRPr lang="he-IL" sz="1400" b="1" dirty="0" smtClean="0">
              <a:solidFill>
                <a:srgbClr val="76B531"/>
              </a:solidFill>
              <a:latin typeface="Guttman Haim" pitchFamily="2" charset="-79"/>
              <a:cs typeface="Guttman Haim" pitchFamily="2" charset="-79"/>
            </a:endParaRPr>
          </a:p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לפרטים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ולתאום הגעה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 מתן 0523817216 </a:t>
            </a:r>
            <a:r>
              <a:rPr lang="en-US" sz="1400" b="1" dirty="0" smtClean="0">
                <a:solidFill>
                  <a:srgbClr val="76B531"/>
                </a:solidFill>
                <a:latin typeface="Aharoni" pitchFamily="2" charset="-79"/>
                <a:cs typeface="Guttman Haim" pitchFamily="2" charset="-79"/>
              </a:rPr>
              <a:t>kayamutB7@gmail.com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   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ובאירוע </a:t>
            </a:r>
            <a:r>
              <a:rPr lang="he-IL" sz="1400" b="1" dirty="0" err="1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בפייסבוק</a:t>
            </a:r>
            <a:endParaRPr lang="en-US" sz="1400" b="1" dirty="0">
              <a:solidFill>
                <a:srgbClr val="76B531"/>
              </a:solidFill>
              <a:latin typeface="Aharoni" pitchFamily="2" charset="-79"/>
              <a:cs typeface="Guttman Haim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764704"/>
            <a:ext cx="41044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הירוקים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והחברתיים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כולם</a:t>
            </a:r>
            <a:endParaRPr lang="he-IL" sz="2300" dirty="0" smtClean="0">
              <a:solidFill>
                <a:srgbClr val="76B53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בואו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לחגוג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איתנו, קטנים וגדולים,  שבוע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של התנסות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מעשית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באקולוגיה עירונית 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במרכז לקיימות שכונתית, בבאר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שבע</a:t>
            </a:r>
            <a:endParaRPr lang="en-US" sz="2300" dirty="0">
              <a:solidFill>
                <a:srgbClr val="76B53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" name="תמונה 7" descr="logo_malk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5737652"/>
            <a:ext cx="890452" cy="931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 rot="5400000">
            <a:off x="5775064" y="2225936"/>
            <a:ext cx="5544616" cy="1470025"/>
          </a:xfrm>
        </p:spPr>
        <p:txBody>
          <a:bodyPr>
            <a:normAutofit/>
          </a:bodyPr>
          <a:lstStyle/>
          <a:p>
            <a:r>
              <a:rPr lang="he-IL" sz="3800" b="1" dirty="0" smtClean="0">
                <a:solidFill>
                  <a:srgbClr val="76B531"/>
                </a:solidFill>
                <a:latin typeface="Guttman-Aharoni" pitchFamily="2" charset="-79"/>
                <a:cs typeface="Guttman-Aharoni" pitchFamily="2" charset="-79"/>
              </a:rPr>
              <a:t>פסטיבל אקולוגיה עירונית</a:t>
            </a:r>
            <a:endParaRPr lang="en-US" sz="3800" b="1" dirty="0">
              <a:solidFill>
                <a:srgbClr val="76B531"/>
              </a:solidFill>
              <a:cs typeface="Guttman-Aharoni" pitchFamily="2" charset="-79"/>
            </a:endParaRPr>
          </a:p>
        </p:txBody>
      </p:sp>
      <p:pic>
        <p:nvPicPr>
          <p:cNvPr id="4" name="תמונה 3" descr="tree-gr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0054" y="-67952"/>
            <a:ext cx="7278094" cy="57829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6072206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לפרטים ולתאום הגעה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 מתן 0523817216 </a:t>
            </a:r>
            <a:r>
              <a:rPr lang="en-US" sz="1400" b="1" dirty="0" smtClean="0">
                <a:solidFill>
                  <a:srgbClr val="76B531"/>
                </a:solidFill>
                <a:latin typeface="Aharoni" pitchFamily="2" charset="-79"/>
                <a:cs typeface="Guttman Haim" pitchFamily="2" charset="-79"/>
              </a:rPr>
              <a:t>kayamutB7@gmail.com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   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ובאירוע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הפייסבוק</a:t>
            </a:r>
            <a:endParaRPr lang="en-US" sz="1400" b="1" dirty="0">
              <a:solidFill>
                <a:srgbClr val="76B531"/>
              </a:solidFill>
              <a:latin typeface="Aharoni" pitchFamily="2" charset="-79"/>
              <a:cs typeface="Guttman Haim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764704"/>
            <a:ext cx="41044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הירוקים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והחברתיים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כולם</a:t>
            </a:r>
            <a:endParaRPr lang="he-IL" sz="2300" dirty="0" smtClean="0">
              <a:solidFill>
                <a:srgbClr val="76B53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בואו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לחגוג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איתנו, קטנים וגדולים,  שבוע </a:t>
            </a:r>
            <a:r>
              <a:rPr lang="he-IL" sz="2300" dirty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של התנסות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מעשית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באקולוגיה עירונית 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במרכז לקיימות שכונתית, בבאר </a:t>
            </a:r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שבע</a:t>
            </a:r>
            <a:endParaRPr lang="en-US" sz="2300" dirty="0">
              <a:solidFill>
                <a:srgbClr val="76B53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" name="תמונה 7" descr="logo_malk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5737652"/>
            <a:ext cx="890452" cy="931708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 rot="21419247">
            <a:off x="-672781" y="3009612"/>
            <a:ext cx="6400800" cy="1752600"/>
          </a:xfrm>
        </p:spPr>
        <p:txBody>
          <a:bodyPr>
            <a:normAutofit/>
          </a:bodyPr>
          <a:lstStyle/>
          <a:p>
            <a:r>
              <a:rPr lang="he-IL" sz="2400" b="1" dirty="0" smtClean="0">
                <a:solidFill>
                  <a:schemeClr val="bg1"/>
                </a:solidFill>
                <a:latin typeface="Guttman Haim" pitchFamily="2" charset="-79"/>
                <a:cs typeface="Guttman Haim" pitchFamily="2" charset="-79"/>
              </a:rPr>
              <a:t>חול המועד סוכות </a:t>
            </a:r>
            <a:endParaRPr lang="he-IL" sz="2400" b="1" dirty="0" smtClean="0">
              <a:solidFill>
                <a:schemeClr val="bg1"/>
              </a:solidFill>
              <a:latin typeface="Guttman Haim" pitchFamily="2" charset="-79"/>
              <a:cs typeface="Guttman Haim" pitchFamily="2" charset="-79"/>
            </a:endParaRPr>
          </a:p>
          <a:p>
            <a:r>
              <a:rPr lang="he-IL" sz="2400" b="1" dirty="0" smtClean="0">
                <a:solidFill>
                  <a:schemeClr val="bg1"/>
                </a:solidFill>
                <a:latin typeface="Guttman Haim" pitchFamily="2" charset="-79"/>
                <a:cs typeface="Guttman Haim" pitchFamily="2" charset="-79"/>
              </a:rPr>
              <a:t> </a:t>
            </a:r>
            <a:r>
              <a:rPr lang="he-IL" sz="2400" b="1" dirty="0" smtClean="0">
                <a:solidFill>
                  <a:schemeClr val="bg1"/>
                </a:solidFill>
                <a:latin typeface="Guttman Haim" pitchFamily="2" charset="-79"/>
                <a:cs typeface="Guttman Haim" pitchFamily="2" charset="-79"/>
              </a:rPr>
              <a:t>22-26 לספטמבר</a:t>
            </a:r>
            <a:endParaRPr lang="en-US" sz="2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endParaRPr lang="he-IL" sz="2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20308263">
            <a:off x="-739847" y="1638334"/>
            <a:ext cx="55481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שמרו את התאריך</a:t>
            </a: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 rot="5400000">
            <a:off x="5775064" y="2225936"/>
            <a:ext cx="5544616" cy="1470025"/>
          </a:xfrm>
        </p:spPr>
        <p:txBody>
          <a:bodyPr>
            <a:normAutofit/>
          </a:bodyPr>
          <a:lstStyle/>
          <a:p>
            <a:r>
              <a:rPr lang="he-IL" sz="3800" b="1" dirty="0" smtClean="0">
                <a:solidFill>
                  <a:srgbClr val="76B531"/>
                </a:solidFill>
                <a:latin typeface="Guttman-Aharoni" pitchFamily="2" charset="-79"/>
                <a:cs typeface="Guttman-Aharoni" pitchFamily="2" charset="-79"/>
              </a:rPr>
              <a:t>פסטיבל אקולוגיה עירונית</a:t>
            </a:r>
            <a:endParaRPr lang="en-US" sz="3800" b="1" dirty="0">
              <a:solidFill>
                <a:srgbClr val="76B531"/>
              </a:solidFill>
              <a:cs typeface="Guttman-Aharoni" pitchFamily="2" charset="-79"/>
            </a:endParaRPr>
          </a:p>
        </p:txBody>
      </p:sp>
      <p:pic>
        <p:nvPicPr>
          <p:cNvPr id="4" name="תמונה 3" descr="tree-gr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0"/>
            <a:ext cx="7133818" cy="566833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rot="21074991">
            <a:off x="857224" y="1285860"/>
            <a:ext cx="2706094" cy="2500330"/>
          </a:xfrm>
        </p:spPr>
        <p:txBody>
          <a:bodyPr>
            <a:noAutofit/>
          </a:bodyPr>
          <a:lstStyle/>
          <a:p>
            <a:pPr rtl="1"/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דרושים</a:t>
            </a:r>
            <a:r>
              <a:rPr lang="he-IL" sz="2000" b="1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: </a:t>
            </a:r>
            <a:endParaRPr lang="he-IL" sz="2000" b="1" dirty="0" smtClean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  <a:p>
            <a:pPr rtl="1"/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כוח </a:t>
            </a:r>
            <a:r>
              <a:rPr lang="he-IL" sz="2000" b="1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חלוץ </a:t>
            </a:r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לשבוע הקמת </a:t>
            </a:r>
            <a:r>
              <a:rPr lang="he-IL" sz="2000" b="1" dirty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מתחם הפסטיבל,מעבירי סדנאות, ראשי צוותים לעבודה, </a:t>
            </a:r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אומנים, </a:t>
            </a:r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בנאים, בשלנים </a:t>
            </a:r>
            <a:r>
              <a:rPr lang="he-IL" sz="2000" b="1" dirty="0" smtClean="0">
                <a:solidFill>
                  <a:schemeClr val="bg1"/>
                </a:solidFill>
                <a:latin typeface="Guttman-Aharoni" pitchFamily="2" charset="-79"/>
                <a:cs typeface="Guttman-Aharoni" pitchFamily="2" charset="-79"/>
              </a:rPr>
              <a:t>וגננים אקולוגיים, </a:t>
            </a:r>
            <a:endParaRPr lang="he-IL" sz="2000" b="1" dirty="0" smtClean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  <a:p>
            <a:pPr rtl="1"/>
            <a:endParaRPr lang="he-IL" sz="2000" dirty="0" smtClean="0">
              <a:solidFill>
                <a:schemeClr val="bg1"/>
              </a:solidFill>
              <a:latin typeface="Guttman-Aharoni" pitchFamily="2" charset="-79"/>
              <a:cs typeface="Guttman-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5715016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שימרו את התאריך</a:t>
            </a:r>
          </a:p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שבוע הקמה – 15-21 לספטמבר</a:t>
            </a:r>
            <a:endParaRPr lang="he-IL" sz="1400" b="1" dirty="0" smtClean="0">
              <a:solidFill>
                <a:srgbClr val="76B531"/>
              </a:solidFill>
              <a:latin typeface="Guttman Haim" pitchFamily="2" charset="-79"/>
              <a:cs typeface="Guttman Haim" pitchFamily="2" charset="-79"/>
            </a:endParaRPr>
          </a:p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שבוע הפסטיבל בכל המועד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 סוכות – 22-26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לספטמבר</a:t>
            </a:r>
            <a:endParaRPr lang="he-IL" sz="1400" b="1" dirty="0" smtClean="0">
              <a:solidFill>
                <a:srgbClr val="76B531"/>
              </a:solidFill>
              <a:latin typeface="Guttman Haim" pitchFamily="2" charset="-79"/>
              <a:cs typeface="Guttman Haim" pitchFamily="2" charset="-79"/>
            </a:endParaRPr>
          </a:p>
          <a:p>
            <a:pPr algn="ctr" rtl="1"/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לפרטים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ולתאום הגעה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 מתן 0523817216 </a:t>
            </a:r>
            <a:r>
              <a:rPr lang="en-US" sz="1400" b="1" dirty="0" smtClean="0">
                <a:solidFill>
                  <a:srgbClr val="76B531"/>
                </a:solidFill>
                <a:latin typeface="Aharoni" pitchFamily="2" charset="-79"/>
                <a:cs typeface="Guttman Haim" pitchFamily="2" charset="-79"/>
              </a:rPr>
              <a:t>kayamutB7@gmail.com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    </a:t>
            </a:r>
            <a:r>
              <a:rPr lang="he-IL" sz="1400" b="1" dirty="0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ובאירוע </a:t>
            </a:r>
            <a:r>
              <a:rPr lang="he-IL" sz="1400" b="1" dirty="0" err="1" smtClean="0">
                <a:solidFill>
                  <a:srgbClr val="76B531"/>
                </a:solidFill>
                <a:latin typeface="Guttman Haim" pitchFamily="2" charset="-79"/>
                <a:cs typeface="Guttman Haim" pitchFamily="2" charset="-79"/>
              </a:rPr>
              <a:t>בפייסבוק</a:t>
            </a:r>
            <a:endParaRPr lang="en-US" sz="1400" b="1" dirty="0">
              <a:solidFill>
                <a:srgbClr val="76B531"/>
              </a:solidFill>
              <a:latin typeface="Aharoni" pitchFamily="2" charset="-79"/>
              <a:cs typeface="Guttman Haim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764704"/>
            <a:ext cx="4104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40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קול קורא</a:t>
            </a:r>
          </a:p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לקהילת הפעילים הארצית</a:t>
            </a:r>
          </a:p>
          <a:p>
            <a:pPr algn="ctr"/>
            <a:r>
              <a:rPr lang="he-IL" sz="2300" dirty="0" smtClean="0">
                <a:solidFill>
                  <a:srgbClr val="76B531"/>
                </a:solidFill>
                <a:latin typeface="Aharoni" pitchFamily="2" charset="-79"/>
                <a:cs typeface="Aharoni" pitchFamily="2" charset="-79"/>
              </a:rPr>
              <a:t>לסיוע בהקמת הפסטיבל לאקולוגיה עירונית</a:t>
            </a:r>
          </a:p>
          <a:p>
            <a:pPr algn="ctr"/>
            <a:endParaRPr lang="en-US" sz="2300" dirty="0">
              <a:solidFill>
                <a:srgbClr val="76B53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" name="תמונה 7" descr="logo_malkas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5737652"/>
            <a:ext cx="890452" cy="931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214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Office</vt:lpstr>
      <vt:lpstr>פסטיבל אקולוגיה עירונית</vt:lpstr>
      <vt:lpstr>פסטיבל אקולוגיה עירונית</vt:lpstr>
      <vt:lpstr>פסטיבל אקולוגיה עירונית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פסטיבל אקולוגיה עירונית</dc:title>
  <dc:creator>user</dc:creator>
  <cp:lastModifiedBy>ety &amp; matke</cp:lastModifiedBy>
  <cp:revision>7</cp:revision>
  <dcterms:created xsi:type="dcterms:W3CDTF">2013-08-19T18:24:29Z</dcterms:created>
  <dcterms:modified xsi:type="dcterms:W3CDTF">2013-08-20T23:49:09Z</dcterms:modified>
</cp:coreProperties>
</file>