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1F2D9-C577-4B6B-9289-D2C5E915D156}" type="datetimeFigureOut">
              <a:rPr lang="he-IL" smtClean="0"/>
              <a:t>א'/תשרי/תשע"ד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258AD-8418-4B34-821F-0F8ED2FDCC06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ichsoil.com/hugelkultur/hugelkultu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013176"/>
            <a:ext cx="3168352" cy="173467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907704" y="0"/>
            <a:ext cx="54726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סדנה לבניית ערוגת הוגלקולטר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764704"/>
            <a:ext cx="712879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סדנת למידה 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</a:rPr>
              <a:t>פעילה </a:t>
            </a:r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- כיצד 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</a:rPr>
              <a:t>לבנות ערוגה קצת "אחרת</a:t>
            </a:r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"...</a:t>
            </a:r>
            <a:endParaRPr lang="he-IL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e-IL" sz="1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e-IL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בואו 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</a:rPr>
              <a:t>ללמוד ולבנות ערוגה שהיא גם מוגבהת, </a:t>
            </a:r>
            <a:endParaRPr lang="he-IL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גם 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</a:rPr>
              <a:t>משמשת כסוואל, </a:t>
            </a:r>
            <a:endParaRPr lang="he-IL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גם 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</a:rPr>
              <a:t>בעלת מיקרו אקלים משתנה, </a:t>
            </a:r>
            <a:endParaRPr lang="he-IL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גם בנוייה מחומרים מקומיים וזמינים</a:t>
            </a:r>
          </a:p>
          <a:p>
            <a:pPr algn="ctr"/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וגם בחלוף 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</a:rPr>
              <a:t>הזמן </a:t>
            </a:r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משקה 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</a:rPr>
              <a:t>את עצמה... </a:t>
            </a:r>
            <a:endParaRPr lang="he-IL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he-IL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נשמע 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</a:rPr>
              <a:t>מעניין ? מוזמנים להגיע.</a:t>
            </a:r>
          </a:p>
          <a:p>
            <a:pPr algn="ctr"/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he-IL" sz="1400" dirty="0" smtClean="0">
                <a:solidFill>
                  <a:schemeClr val="accent1">
                    <a:lumMod val="75000"/>
                  </a:schemeClr>
                </a:solidFill>
              </a:rPr>
              <a:t>מנחה: ירון אלגזי </a:t>
            </a:r>
          </a:p>
          <a:p>
            <a:endParaRPr lang="he-IL" sz="1600" dirty="0">
              <a:solidFill>
                <a:srgbClr val="0070C0"/>
              </a:solidFill>
            </a:endParaRPr>
          </a:p>
          <a:p>
            <a:pPr algn="ctr"/>
            <a:r>
              <a:rPr lang="he-IL" sz="1600" b="1" dirty="0" smtClean="0">
                <a:solidFill>
                  <a:srgbClr val="C00000"/>
                </a:solidFill>
              </a:rPr>
              <a:t>ההשתתפות מותנית בהרשמה מראש, אייל: 052-2588021</a:t>
            </a:r>
            <a:endParaRPr lang="he-IL" sz="1600" dirty="0" smtClean="0">
              <a:solidFill>
                <a:srgbClr val="C00000"/>
              </a:solidFill>
            </a:endParaRPr>
          </a:p>
          <a:p>
            <a:endParaRPr lang="he-IL" sz="1600" dirty="0">
              <a:solidFill>
                <a:srgbClr val="0070C0"/>
              </a:solidFill>
            </a:endParaRPr>
          </a:p>
          <a:p>
            <a:endParaRPr lang="he-IL" sz="1200" dirty="0" smtClean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2"/>
            <a:ext cx="1846532" cy="175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https://fbcdn-sphotos-d-a.akamaihd.net/hphotos-ak-ash3/993308_10201161194725420_846995144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1268760"/>
            <a:ext cx="2087032" cy="2798255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</p:pic>
      <p:pic>
        <p:nvPicPr>
          <p:cNvPr id="17" name="Picture 7" descr="https://fbcdn-sphotos-g-a.akamaihd.net/hphotos-ak-prn2/1148886_10151696043333449_2147400420_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88156" y="3861048"/>
            <a:ext cx="2400267" cy="18002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</p:pic>
      <p:pic>
        <p:nvPicPr>
          <p:cNvPr id="18" name="Picture 5" descr="https://fbcdn-sphotos-d-a.akamaihd.net/hphotos-ak-ash3/487938_10151701936113449_1104083278_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5373216"/>
            <a:ext cx="1800200" cy="135015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</p:pic>
      <p:sp>
        <p:nvSpPr>
          <p:cNvPr id="19" name="Rectangle 18"/>
          <p:cNvSpPr/>
          <p:nvPr/>
        </p:nvSpPr>
        <p:spPr>
          <a:xfrm>
            <a:off x="827584" y="3861048"/>
            <a:ext cx="66967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1" dirty="0">
                <a:solidFill>
                  <a:srgbClr val="C00000"/>
                </a:solidFill>
              </a:rPr>
              <a:t>איפה ? </a:t>
            </a:r>
            <a:r>
              <a:rPr lang="he-IL" sz="1200" b="1" dirty="0">
                <a:solidFill>
                  <a:schemeClr val="accent1">
                    <a:lumMod val="75000"/>
                  </a:schemeClr>
                </a:solidFill>
              </a:rPr>
              <a:t>ביער המאכל המתהווה במושב גן </a:t>
            </a:r>
            <a:r>
              <a:rPr lang="he-IL" sz="1200" b="1" dirty="0" smtClean="0">
                <a:solidFill>
                  <a:schemeClr val="accent1">
                    <a:lumMod val="75000"/>
                  </a:schemeClr>
                </a:solidFill>
              </a:rPr>
              <a:t>יאשיה</a:t>
            </a:r>
          </a:p>
          <a:p>
            <a:pPr algn="ctr"/>
            <a:r>
              <a:rPr lang="he-IL" sz="1200" dirty="0"/>
              <a:t/>
            </a:r>
            <a:br>
              <a:rPr lang="he-IL" sz="1200" dirty="0"/>
            </a:br>
            <a:r>
              <a:rPr lang="he-IL" sz="1200" b="1" dirty="0" smtClean="0">
                <a:solidFill>
                  <a:srgbClr val="C00000"/>
                </a:solidFill>
              </a:rPr>
              <a:t>מתי </a:t>
            </a:r>
            <a:r>
              <a:rPr lang="he-IL" sz="1200" b="1" dirty="0">
                <a:solidFill>
                  <a:srgbClr val="C00000"/>
                </a:solidFill>
              </a:rPr>
              <a:t>? </a:t>
            </a:r>
            <a:r>
              <a:rPr lang="he-IL" sz="1200" b="1" dirty="0">
                <a:solidFill>
                  <a:schemeClr val="accent1">
                    <a:lumMod val="75000"/>
                  </a:schemeClr>
                </a:solidFill>
              </a:rPr>
              <a:t>יום </a:t>
            </a:r>
            <a:r>
              <a:rPr lang="he-IL" sz="1200" b="1" dirty="0" smtClean="0">
                <a:solidFill>
                  <a:schemeClr val="accent1">
                    <a:lumMod val="75000"/>
                  </a:schemeClr>
                </a:solidFill>
              </a:rPr>
              <a:t>שלישי ה- 24 </a:t>
            </a:r>
            <a:r>
              <a:rPr lang="he-IL" sz="1200" b="1" dirty="0">
                <a:solidFill>
                  <a:schemeClr val="accent1">
                    <a:lumMod val="75000"/>
                  </a:schemeClr>
                </a:solidFill>
              </a:rPr>
              <a:t>בספטמבר 2013 בשעה </a:t>
            </a:r>
            <a:r>
              <a:rPr lang="he-IL" sz="1200" b="1" dirty="0" smtClean="0">
                <a:solidFill>
                  <a:schemeClr val="accent1">
                    <a:lumMod val="75000"/>
                  </a:schemeClr>
                </a:solidFill>
              </a:rPr>
              <a:t>09:00</a:t>
            </a:r>
          </a:p>
          <a:p>
            <a:pPr algn="ctr"/>
            <a:endParaRPr lang="he-IL" sz="1200" dirty="0"/>
          </a:p>
          <a:p>
            <a:pPr algn="ctr"/>
            <a:r>
              <a:rPr lang="he-IL" sz="1200" b="1" dirty="0">
                <a:solidFill>
                  <a:srgbClr val="C00000"/>
                </a:solidFill>
              </a:rPr>
              <a:t>משך הסדנא </a:t>
            </a:r>
            <a:r>
              <a:rPr lang="he-IL" sz="1200" b="1" dirty="0"/>
              <a:t>: </a:t>
            </a:r>
            <a:r>
              <a:rPr lang="he-IL" sz="1200" b="1" dirty="0" smtClean="0">
                <a:solidFill>
                  <a:schemeClr val="accent1">
                    <a:lumMod val="75000"/>
                  </a:schemeClr>
                </a:solidFill>
              </a:rPr>
              <a:t>4-6 שעות, בהתאם </a:t>
            </a:r>
            <a:r>
              <a:rPr lang="he-IL" sz="1200" b="1" dirty="0">
                <a:solidFill>
                  <a:schemeClr val="accent1">
                    <a:lumMod val="75000"/>
                  </a:schemeClr>
                </a:solidFill>
              </a:rPr>
              <a:t>למס' המשתתפים</a:t>
            </a:r>
            <a:r>
              <a:rPr lang="he-IL" sz="12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ctr"/>
            <a:endParaRPr lang="he-IL" sz="1200" dirty="0" smtClean="0"/>
          </a:p>
          <a:p>
            <a:pPr algn="ctr"/>
            <a:r>
              <a:rPr lang="he-IL" sz="1200" b="1" dirty="0" smtClean="0">
                <a:solidFill>
                  <a:srgbClr val="C00000"/>
                </a:solidFill>
              </a:rPr>
              <a:t>ציוד: </a:t>
            </a:r>
            <a:r>
              <a:rPr lang="he-IL" sz="1200" b="1" dirty="0" smtClean="0">
                <a:solidFill>
                  <a:schemeClr val="accent1">
                    <a:lumMod val="75000"/>
                  </a:schemeClr>
                </a:solidFill>
              </a:rPr>
              <a:t>בגדי ונעלי עבודה, מצב רוח טוב..</a:t>
            </a:r>
          </a:p>
          <a:p>
            <a:pPr algn="ctr"/>
            <a:endParaRPr lang="he-IL" sz="1200" dirty="0" smtClean="0"/>
          </a:p>
          <a:p>
            <a:pPr algn="ctr"/>
            <a:r>
              <a:rPr lang="he-IL" sz="1200" b="1" dirty="0" smtClean="0">
                <a:solidFill>
                  <a:srgbClr val="C00000"/>
                </a:solidFill>
              </a:rPr>
              <a:t>תשלום: </a:t>
            </a:r>
            <a:r>
              <a:rPr lang="he-IL" sz="1200" b="1" dirty="0" smtClean="0">
                <a:solidFill>
                  <a:schemeClr val="accent1">
                    <a:lumMod val="75000"/>
                  </a:schemeClr>
                </a:solidFill>
              </a:rPr>
              <a:t>50 ש"ח</a:t>
            </a:r>
            <a:r>
              <a:rPr lang="he-IL" sz="1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he-IL" sz="1200" dirty="0"/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23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Yaron</dc:creator>
  <cp:lastModifiedBy>Yaron</cp:lastModifiedBy>
  <cp:revision>11</cp:revision>
  <dcterms:created xsi:type="dcterms:W3CDTF">2013-09-05T18:27:02Z</dcterms:created>
  <dcterms:modified xsi:type="dcterms:W3CDTF">2013-09-05T19:28:09Z</dcterms:modified>
</cp:coreProperties>
</file>